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5"/>
  </p:normalViewPr>
  <p:slideViewPr>
    <p:cSldViewPr snapToGrid="0">
      <p:cViewPr varScale="1">
        <p:scale>
          <a:sx n="95" d="100"/>
          <a:sy n="9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7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A7AE-7AA2-4A31-9A7C-239D29B3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E7434-80EC-4259-A9A5-1463D34A7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D565-5026-4287-B91C-D76FF96E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EF37-D8F1-4A17-A90A-2FB83BB6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199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State of Obesity:  Selected Social Determinants of Health in the United States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0083C-7AFC-4A19-A5EB-1B83CF05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t="-48000" b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31C7-09E4-4E89-9F41-89C6BF648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CBFF-7CE9-427A-AB9E-2A25AB4DB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9271-404D-4F8A-9DBE-800E4A678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5E7BB-316C-42AD-9B37-1267CC01F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Crime in Chicago, A Socioeconomic Exploration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5F546-E050-4801-AE25-AD5EEF8AB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375-D210-4248-A509-086DBB12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248" y="275695"/>
            <a:ext cx="9144000" cy="2980267"/>
          </a:xfrm>
        </p:spPr>
        <p:txBody>
          <a:bodyPr>
            <a:normAutofit/>
          </a:bodyPr>
          <a:lstStyle/>
          <a:p>
            <a:r>
              <a:rPr lang="en-US" sz="7200" dirty="0"/>
              <a:t>State of Obesity</a:t>
            </a:r>
            <a:br>
              <a:rPr lang="en-US" dirty="0"/>
            </a:br>
            <a:r>
              <a:rPr lang="en-US" sz="4800" dirty="0"/>
              <a:t>and Selected Social Determinants</a:t>
            </a:r>
            <a:br>
              <a:rPr lang="en-US" sz="4800" dirty="0"/>
            </a:br>
            <a:r>
              <a:rPr lang="en-US" sz="4800" dirty="0"/>
              <a:t>of Health in the United States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52A46-F67F-4ADE-9F05-E92A61AA3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4353" y="4089032"/>
            <a:ext cx="9144000" cy="234735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/>
              <a:t>The Sassy Stingrays</a:t>
            </a:r>
          </a:p>
          <a:p>
            <a:r>
              <a:rPr lang="en-US" dirty="0"/>
              <a:t>Daniel Byrne</a:t>
            </a:r>
          </a:p>
          <a:p>
            <a:r>
              <a:rPr lang="en-US" dirty="0"/>
              <a:t>Erin Cullen</a:t>
            </a:r>
          </a:p>
          <a:p>
            <a:r>
              <a:rPr lang="en-US" dirty="0"/>
              <a:t>Steven </a:t>
            </a:r>
            <a:r>
              <a:rPr lang="en-US" dirty="0" err="1"/>
              <a:t>Orn</a:t>
            </a:r>
            <a:endParaRPr lang="en-US" dirty="0"/>
          </a:p>
          <a:p>
            <a:r>
              <a:rPr lang="en-US" dirty="0"/>
              <a:t>Greg Rosen</a:t>
            </a:r>
          </a:p>
          <a:p>
            <a:r>
              <a:rPr lang="en-US" dirty="0"/>
              <a:t>Vilma Santos</a:t>
            </a:r>
          </a:p>
        </p:txBody>
      </p:sp>
    </p:spTree>
    <p:extLst>
      <p:ext uri="{BB962C8B-B14F-4D97-AF65-F5344CB8AC3E}">
        <p14:creationId xmlns:p14="http://schemas.microsoft.com/office/powerpoint/2010/main" val="461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8014-624B-4346-A6E6-4F2789FC7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54062-0B73-C24B-9250-BD55E32CA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A375-D210-4248-A509-086DBB120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113" y="677335"/>
            <a:ext cx="9144000" cy="913516"/>
          </a:xfrm>
        </p:spPr>
        <p:txBody>
          <a:bodyPr/>
          <a:lstStyle/>
          <a:p>
            <a:r>
              <a:rPr lang="en-US" sz="4800" dirty="0"/>
              <a:t>Project Goal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52A46-F67F-4ADE-9F05-E92A61AA3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2" y="1852259"/>
            <a:ext cx="9144000" cy="2133599"/>
          </a:xfrm>
        </p:spPr>
        <p:txBody>
          <a:bodyPr>
            <a:normAutofit/>
          </a:bodyPr>
          <a:lstStyle/>
          <a:p>
            <a:r>
              <a:rPr lang="en-US" sz="2800" dirty="0"/>
              <a:t>Allow users to explore how various social determinants</a:t>
            </a:r>
          </a:p>
          <a:p>
            <a:r>
              <a:rPr lang="en-US" sz="2800" dirty="0"/>
              <a:t>– such as economic status and availability of restaurants – </a:t>
            </a:r>
          </a:p>
          <a:p>
            <a:r>
              <a:rPr lang="en-US" sz="2800" dirty="0"/>
              <a:t>might affect the incidence of obesity in the United States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6981-3C73-474E-AA96-9A2F4FB8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E6DB1-1B46-4A9E-9DE0-FB3EA5E49B16}" type="datetimeFigureOut">
              <a:rPr lang="en-US" smtClean="0"/>
              <a:pPr/>
              <a:t>8/24/18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AD2E-B73B-4371-BF59-EF651339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03899" y="6356350"/>
            <a:ext cx="5011838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State of Obesity:  Selected Social Determinants of Health in the United States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2A75E-10B8-479E-AD79-1D06F324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B4E44DA-0EBF-471F-933A-3B031DA38E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38EA-8309-D944-86E8-1EB5982B1D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2EC8F-BBD0-5C41-B785-3CEE983E7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303F-3EBE-0C42-8485-59B07085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69" y="349624"/>
            <a:ext cx="9759851" cy="57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BA42-B06A-9844-B8AE-AB24E1DE7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0A1D4-374B-C144-9182-D1508EDE5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CB27B-D785-5C43-A37A-B22ECFA1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" y="467837"/>
            <a:ext cx="9973733" cy="59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9674-DF84-BA40-A3B2-87CFB1E48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A945-E586-C741-981D-DB7979C82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3D064-85EA-C448-82BB-F8C0A1ED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1" y="-38629"/>
            <a:ext cx="11080440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762-2D69-594F-A6E8-F92171406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79018-36C0-7E49-9D83-58C370A88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004F4-1D14-3B4E-AE98-02A64C8B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99" y="254001"/>
            <a:ext cx="10158333" cy="58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7124-EC1B-594E-894C-3A2270818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5358D-F04D-8B40-9EE6-0C01018B6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B5179-7746-2E49-B1EE-A2C84CB6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1" y="0"/>
            <a:ext cx="10734177" cy="63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34EB-9429-E847-8685-D822FB82B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07C0-7E8C-4145-B0AA-BED94145D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D772-765F-554D-B254-85A7D7FF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3" y="268941"/>
            <a:ext cx="9533069" cy="56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A603-6C33-6C45-92CC-8D3B6970C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4E61E-6F78-6F4C-8219-CDBD528E8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9B790-0E0C-6F4A-8FEF-39EC1DD7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8219"/>
            <a:ext cx="9368118" cy="61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61</Words>
  <Application>Microsoft Macintosh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State of Obesity and Selected Social Determinants of Health in the United States</vt:lpstr>
      <vt:lpstr>Project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Rosen</dc:creator>
  <cp:lastModifiedBy>Daniel Byrne</cp:lastModifiedBy>
  <cp:revision>43</cp:revision>
  <dcterms:created xsi:type="dcterms:W3CDTF">2018-06-11T23:53:15Z</dcterms:created>
  <dcterms:modified xsi:type="dcterms:W3CDTF">2018-08-25T03:35:49Z</dcterms:modified>
</cp:coreProperties>
</file>